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72" r:id="rId4"/>
    <p:sldId id="257" r:id="rId5"/>
    <p:sldId id="274" r:id="rId6"/>
    <p:sldId id="268" r:id="rId7"/>
    <p:sldId id="266" r:id="rId8"/>
    <p:sldId id="276" r:id="rId9"/>
    <p:sldId id="277" r:id="rId10"/>
    <p:sldId id="27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6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-40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EB-4A47-AFC0-C23E18DCE3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EB-4A47-AFC0-C23E18DCE3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EB-4A47-AFC0-C23E18DCE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5971440"/>
        <c:axId val="-2033625840"/>
      </c:lineChart>
      <c:catAx>
        <c:axId val="-203597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33625840"/>
        <c:crosses val="autoZero"/>
        <c:auto val="1"/>
        <c:lblAlgn val="ctr"/>
        <c:lblOffset val="100"/>
        <c:noMultiLvlLbl val="0"/>
      </c:catAx>
      <c:valAx>
        <c:axId val="-203362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59714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B-4516-8CB8-487BAECD2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2366D-2BB1-1D44-A920-38772E07476C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9C83-0A30-2C4F-9AA5-F534E6C3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3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BFF33-8740-884E-9117-8CE82C098C33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779-BDB2-2A4A-A72C-484C260D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2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779-BDB2-2A4A-A72C-484C260DCC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779-BDB2-2A4A-A72C-484C260DCC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779-BDB2-2A4A-A72C-484C260DCC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2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779-BDB2-2A4A-A72C-484C260DCC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9E779-BDB2-2A4A-A72C-484C260DC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0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269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43999" cy="116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-rule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3" b="36625"/>
          <a:stretch/>
        </p:blipFill>
        <p:spPr>
          <a:xfrm>
            <a:off x="1" y="4887618"/>
            <a:ext cx="9143997" cy="255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028" y="417786"/>
            <a:ext cx="7608972" cy="2334610"/>
          </a:xfrm>
        </p:spPr>
        <p:txBody>
          <a:bodyPr bIns="91440" anchor="b">
            <a:noAutofit/>
          </a:bodyPr>
          <a:lstStyle>
            <a:lvl1pPr>
              <a:lnSpc>
                <a:spcPct val="85000"/>
              </a:lnSpc>
              <a:defRPr sz="4800" b="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028" y="2935454"/>
            <a:ext cx="6999372" cy="112986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horiz_mcc-eng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7" y="4239030"/>
            <a:ext cx="3073400" cy="3683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3027" y="4015433"/>
            <a:ext cx="3502640" cy="584200"/>
          </a:xfrm>
          <a:ln>
            <a:noFill/>
          </a:ln>
        </p:spPr>
        <p:txBody>
          <a:bodyPr lIns="0" rIns="0" anchor="b" anchorCtr="0">
            <a:norm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 and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3933" y="152399"/>
            <a:ext cx="8856134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Footer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77D845-39F2-4C4E-BEC9-490805C6F056}" type="datetime1">
              <a:rPr lang="en-US" smtClean="0"/>
              <a:t>11/7/2023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s with Optional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816" y="4016687"/>
            <a:ext cx="6752895" cy="353943"/>
          </a:xfrm>
          <a:noFill/>
        </p:spPr>
        <p:txBody>
          <a:bodyPr wrap="square" lIns="182880" tIns="45720" bIns="9144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85380" y="717679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643817" y="717679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C7CF234-B447-4967-B15A-FE1E35F90680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0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3992" y="465138"/>
            <a:ext cx="2636343" cy="39973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8"/>
          </p:nvPr>
        </p:nvSpPr>
        <p:spPr>
          <a:xfrm>
            <a:off x="6045197" y="465137"/>
            <a:ext cx="2637216" cy="39973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9"/>
          </p:nvPr>
        </p:nvSpPr>
        <p:spPr>
          <a:xfrm>
            <a:off x="3251200" y="465138"/>
            <a:ext cx="2641600" cy="39973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A42A996-12A8-4DF4-A9E8-E52748DCDE90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0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4817532"/>
            <a:ext cx="9144000" cy="3259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2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399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9579" y="693682"/>
            <a:ext cx="6999372" cy="2807576"/>
          </a:xfrm>
        </p:spPr>
        <p:txBody>
          <a:bodyPr bIns="91440" anchor="ctr" anchorCtr="0">
            <a:noAutofit/>
          </a:bodyPr>
          <a:lstStyle>
            <a:lvl1pPr algn="ctr">
              <a:lnSpc>
                <a:spcPct val="85000"/>
              </a:lnSpc>
              <a:defRPr sz="4000" b="0" cap="none" spc="0">
                <a:solidFill>
                  <a:schemeClr val="tx1"/>
                </a:solidFill>
                <a:latin typeface="+mj-lt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horiz_mcc-eng_purpl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4273552"/>
            <a:ext cx="3073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49632"/>
            <a:ext cx="7958667" cy="4296968"/>
          </a:xfrm>
        </p:spPr>
        <p:txBody>
          <a:bodyPr anchor="ctr" anchorCtr="0"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29C4-7E6C-470D-A288-4F506A36FD66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0932" y="1024466"/>
            <a:ext cx="6126480" cy="2633134"/>
          </a:xfrm>
          <a:solidFill>
            <a:schemeClr val="accent1"/>
          </a:solidFill>
        </p:spPr>
        <p:txBody>
          <a:bodyPr lIns="365760" tIns="137160" rIns="365760" bIns="182880" anchor="ctr" anchorCtr="0">
            <a:noAutofit/>
          </a:bodyPr>
          <a:lstStyle>
            <a:lvl1pPr algn="ctr">
              <a:lnSpc>
                <a:spcPct val="90000"/>
              </a:lnSpc>
              <a:defRPr sz="40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B57A-A7B6-4B42-9335-36B457229E18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0932" y="1024466"/>
            <a:ext cx="6126480" cy="2633134"/>
          </a:xfrm>
          <a:solidFill>
            <a:schemeClr val="accent3"/>
          </a:solidFill>
        </p:spPr>
        <p:txBody>
          <a:bodyPr lIns="365760" tIns="137160" rIns="365760" bIns="182880" anchor="ctr" anchorCtr="0">
            <a:noAutofit/>
          </a:bodyPr>
          <a:lstStyle>
            <a:lvl1pPr algn="ctr">
              <a:lnSpc>
                <a:spcPct val="90000"/>
              </a:lnSpc>
              <a:defRPr sz="40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855B-AEB2-473E-99B2-8FF96C228CA0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2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398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228599"/>
            <a:ext cx="8686800" cy="43891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1394" y="1109132"/>
            <a:ext cx="7088909" cy="2463801"/>
          </a:xfrm>
          <a:noFill/>
          <a:ln>
            <a:noFill/>
          </a:ln>
          <a:effectLst/>
        </p:spPr>
        <p:txBody>
          <a:bodyPr lIns="365760" tIns="137160" rIns="365760" bIns="182880" anchor="ctr" anchorCtr="0">
            <a:noAutofit/>
          </a:bodyPr>
          <a:lstStyle>
            <a:lvl1pPr algn="ctr">
              <a:lnSpc>
                <a:spcPct val="85000"/>
              </a:lnSpc>
              <a:defRPr sz="4000" cap="all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A79-11A4-4AE4-93A2-635EF5C6081B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269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3999" cy="464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9632"/>
            <a:ext cx="7992533" cy="4296968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 Footer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2C74C3-4B75-4384-9F28-415F27B3F99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3999" cy="1162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74963" r="11175" b="9886"/>
          <a:stretch/>
        </p:blipFill>
        <p:spPr>
          <a:xfrm>
            <a:off x="0" y="4342486"/>
            <a:ext cx="9143999" cy="3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397766" cy="33444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925-E216-480F-8470-C0C6F170BD8C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Footer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9AD54F-4AA5-4BA7-983A-9B48BAD6BE0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 Footer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75270"/>
            <a:ext cx="8397766" cy="35222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94885"/>
            <a:ext cx="8703733" cy="670315"/>
          </a:xfrm>
          <a:custGeom>
            <a:avLst/>
            <a:gdLst>
              <a:gd name="connsiteX0" fmla="*/ 0 w 8703733"/>
              <a:gd name="connsiteY0" fmla="*/ 0 h 602584"/>
              <a:gd name="connsiteX1" fmla="*/ 8703733 w 8703733"/>
              <a:gd name="connsiteY1" fmla="*/ 0 h 602584"/>
              <a:gd name="connsiteX2" fmla="*/ 8703733 w 8703733"/>
              <a:gd name="connsiteY2" fmla="*/ 602584 h 602584"/>
              <a:gd name="connsiteX3" fmla="*/ 0 w 8703733"/>
              <a:gd name="connsiteY3" fmla="*/ 602584 h 602584"/>
              <a:gd name="connsiteX4" fmla="*/ 0 w 8703733"/>
              <a:gd name="connsiteY4" fmla="*/ 0 h 602584"/>
              <a:gd name="connsiteX0" fmla="*/ 0 w 8703733"/>
              <a:gd name="connsiteY0" fmla="*/ 0 h 602584"/>
              <a:gd name="connsiteX1" fmla="*/ 8252883 w 8703733"/>
              <a:gd name="connsiteY1" fmla="*/ 0 h 602584"/>
              <a:gd name="connsiteX2" fmla="*/ 8703733 w 8703733"/>
              <a:gd name="connsiteY2" fmla="*/ 602584 h 602584"/>
              <a:gd name="connsiteX3" fmla="*/ 0 w 8703733"/>
              <a:gd name="connsiteY3" fmla="*/ 602584 h 602584"/>
              <a:gd name="connsiteX4" fmla="*/ 0 w 8703733"/>
              <a:gd name="connsiteY4" fmla="*/ 0 h 60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3733" h="602584">
                <a:moveTo>
                  <a:pt x="0" y="0"/>
                </a:moveTo>
                <a:lnTo>
                  <a:pt x="8252883" y="0"/>
                </a:lnTo>
                <a:lnTo>
                  <a:pt x="8703733" y="602584"/>
                </a:lnTo>
                <a:lnTo>
                  <a:pt x="0" y="602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287"/>
            <a:ext cx="8397766" cy="602584"/>
          </a:xfrm>
        </p:spPr>
        <p:txBody>
          <a:bodyPr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66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4533"/>
            <a:ext cx="3992179" cy="3403600"/>
          </a:xfrm>
        </p:spPr>
        <p:txBody>
          <a:bodyPr/>
          <a:lstStyle>
            <a:lvl1pPr>
              <a:defRPr>
                <a:solidFill>
                  <a:srgbClr val="444444"/>
                </a:solidFill>
              </a:defRPr>
            </a:lvl1pPr>
            <a:lvl2pPr>
              <a:defRPr>
                <a:solidFill>
                  <a:srgbClr val="444444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94622" y="1134533"/>
            <a:ext cx="3992179" cy="3403600"/>
          </a:xfrm>
        </p:spPr>
        <p:txBody>
          <a:bodyPr/>
          <a:lstStyle>
            <a:lvl1pPr>
              <a:defRPr>
                <a:solidFill>
                  <a:srgbClr val="444444"/>
                </a:solidFill>
              </a:defRPr>
            </a:lvl1pPr>
            <a:lvl2pPr>
              <a:defRPr>
                <a:solidFill>
                  <a:srgbClr val="444444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C2FEBC-5D2C-46A6-8F07-2235CBBC488C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4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9144000" cy="31919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0216"/>
            <a:ext cx="8397766" cy="821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4086"/>
            <a:ext cx="8397766" cy="3218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01" y="4759656"/>
            <a:ext cx="338664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ctr">
              <a:defRPr sz="1100" b="0" i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8405091" y="4536930"/>
            <a:ext cx="5938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84DBE-9CF2-44F7-9487-819D43EEB85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740406" y="4758863"/>
            <a:ext cx="325849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 Footer </a:t>
            </a:r>
          </a:p>
        </p:txBody>
      </p:sp>
      <p:pic>
        <p:nvPicPr>
          <p:cNvPr id="5" name="Picture 4" descr="horiz_eng_purple_RGB.eps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9" y="4823239"/>
            <a:ext cx="1676546" cy="1618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1" r:id="rId3"/>
    <p:sldLayoutId id="2147483672" r:id="rId4"/>
    <p:sldLayoutId id="2147483673" r:id="rId5"/>
    <p:sldLayoutId id="2147483670" r:id="rId6"/>
    <p:sldLayoutId id="2147483650" r:id="rId7"/>
    <p:sldLayoutId id="2147483667" r:id="rId8"/>
    <p:sldLayoutId id="2147483662" r:id="rId9"/>
    <p:sldLayoutId id="2147483657" r:id="rId10"/>
    <p:sldLayoutId id="2147483666" r:id="rId11"/>
    <p:sldLayoutId id="2147483665" r:id="rId12"/>
    <p:sldLayoutId id="214748366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cap="none" spc="-100" normalizeH="0" baseline="0"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charset="2"/>
        <a:buChar char="§"/>
        <a:defRPr sz="19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Subtitle of presentation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0074" y="3337856"/>
            <a:ext cx="3502640" cy="584200"/>
          </a:xfrm>
        </p:spPr>
        <p:txBody>
          <a:bodyPr>
            <a:normAutofit/>
          </a:bodyPr>
          <a:lstStyle/>
          <a:p>
            <a:r>
              <a:rPr lang="en-US" dirty="0"/>
              <a:t>Dr. </a:t>
            </a:r>
            <a:r>
              <a:rPr lang="en-US" dirty="0" err="1"/>
              <a:t>Lorem</a:t>
            </a:r>
            <a:r>
              <a:rPr lang="en-US" dirty="0"/>
              <a:t> E. </a:t>
            </a:r>
            <a:r>
              <a:rPr lang="en-US" dirty="0" err="1"/>
              <a:t>Ipsum</a:t>
            </a:r>
            <a:endParaRPr lang="en-US" dirty="0"/>
          </a:p>
          <a:p>
            <a:r>
              <a:rPr lang="en-US" dirty="0"/>
              <a:t>Director, </a:t>
            </a:r>
            <a:r>
              <a:rPr lang="en-US" dirty="0" err="1"/>
              <a:t>Utroque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Quot</a:t>
            </a:r>
            <a:r>
              <a:rPr lang="en-US" dirty="0"/>
              <a:t> </a:t>
            </a:r>
            <a:r>
              <a:rPr lang="en-US" dirty="0" err="1"/>
              <a:t>Ignota</a:t>
            </a:r>
            <a:endParaRPr lang="en-US" dirty="0"/>
          </a:p>
        </p:txBody>
      </p:sp>
      <p:pic>
        <p:nvPicPr>
          <p:cNvPr id="8" name="Picture 7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AF6E8883-6FB4-89D4-FD46-F73878F27A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4" y="4209571"/>
            <a:ext cx="4082012" cy="3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E29D-9582-F6A0-EA14-AC5D7818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881160"/>
            <a:ext cx="7992533" cy="1408129"/>
          </a:xfrm>
        </p:spPr>
        <p:txBody>
          <a:bodyPr/>
          <a:lstStyle/>
          <a:p>
            <a:r>
              <a:rPr lang="en-US" dirty="0"/>
              <a:t>Thanks to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DCAD0-59CE-06AD-E25A-BB964E0B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91BB674-37EC-9B0A-CAE2-2CB0184E8C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1" y="4748537"/>
            <a:ext cx="2631367" cy="251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A1620-E1F7-F355-F40C-F438EB8B51A3}"/>
              </a:ext>
            </a:extLst>
          </p:cNvPr>
          <p:cNvSpPr txBox="1"/>
          <p:nvPr/>
        </p:nvSpPr>
        <p:spPr>
          <a:xfrm>
            <a:off x="2382938" y="2196780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 appropriate people/groups/funding</a:t>
            </a:r>
          </a:p>
        </p:txBody>
      </p:sp>
    </p:spTree>
    <p:extLst>
      <p:ext uri="{BB962C8B-B14F-4D97-AF65-F5344CB8AC3E}">
        <p14:creationId xmlns:p14="http://schemas.microsoft.com/office/powerpoint/2010/main" val="249195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Section header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777B04C-B09E-4B69-6EFB-5A61779B7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1" y="4748537"/>
            <a:ext cx="2631367" cy="2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points about the company background</a:t>
            </a:r>
          </a:p>
          <a:p>
            <a:r>
              <a:rPr lang="en-US" dirty="0"/>
              <a:t>Internship location</a:t>
            </a:r>
          </a:p>
          <a:p>
            <a:r>
              <a:rPr lang="en-US" dirty="0"/>
              <a:t>Unit name, supervisor, lab group</a:t>
            </a:r>
          </a:p>
          <a:p>
            <a:r>
              <a:rPr lang="en-US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7C9DF3F-540E-A725-2F9D-764421517A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1" y="4748537"/>
            <a:ext cx="2631367" cy="2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89"/>
            <a:ext cx="8397766" cy="490684"/>
          </a:xfrm>
        </p:spPr>
        <p:txBody>
          <a:bodyPr/>
          <a:lstStyle/>
          <a:p>
            <a:r>
              <a:rPr lang="en-US" dirty="0"/>
              <a:t>Research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144"/>
            <a:ext cx="8397766" cy="3344490"/>
          </a:xfrm>
        </p:spPr>
        <p:txBody>
          <a:bodyPr/>
          <a:lstStyle/>
          <a:p>
            <a:r>
              <a:rPr lang="en-US" dirty="0"/>
              <a:t>Background on the project</a:t>
            </a:r>
          </a:p>
          <a:p>
            <a:r>
              <a:rPr lang="en-US" dirty="0"/>
              <a:t>Your role and objectives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C9E7C75-EE2F-6375-1D8E-85A1127DFB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1" y="4748537"/>
            <a:ext cx="2631367" cy="2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89"/>
            <a:ext cx="8397766" cy="490684"/>
          </a:xfrm>
        </p:spPr>
        <p:txBody>
          <a:bodyPr/>
          <a:lstStyle/>
          <a:p>
            <a:r>
              <a:rPr lang="en-US" dirty="0"/>
              <a:t>Research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144"/>
            <a:ext cx="8397766" cy="3344490"/>
          </a:xfrm>
        </p:spPr>
        <p:txBody>
          <a:bodyPr/>
          <a:lstStyle/>
          <a:p>
            <a:r>
              <a:rPr lang="en-US" dirty="0"/>
              <a:t>Project science</a:t>
            </a:r>
          </a:p>
          <a:p>
            <a:r>
              <a:rPr lang="en-US" dirty="0"/>
              <a:t>Figures/photos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FBF6337-DE9B-AAAA-2CCC-B9103CA704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1" y="4748537"/>
            <a:ext cx="2631367" cy="2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816" y="3828993"/>
            <a:ext cx="6752895" cy="1000274"/>
          </a:xfrm>
        </p:spPr>
        <p:txBody>
          <a:bodyPr/>
          <a:lstStyle/>
          <a:p>
            <a:r>
              <a:rPr lang="en-US" dirty="0"/>
              <a:t>His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laudem</a:t>
            </a:r>
            <a:r>
              <a:rPr lang="en-US" dirty="0"/>
              <a:t> </a:t>
            </a:r>
            <a:r>
              <a:rPr lang="en-US" dirty="0" err="1"/>
              <a:t>alienum</a:t>
            </a:r>
            <a:r>
              <a:rPr lang="en-US" dirty="0"/>
              <a:t> ne,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Utroque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an </a:t>
            </a:r>
            <a:r>
              <a:rPr lang="en-US" dirty="0" err="1"/>
              <a:t>vel</a:t>
            </a:r>
            <a:r>
              <a:rPr lang="en-US" dirty="0"/>
              <a:t> at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quot</a:t>
            </a:r>
            <a:r>
              <a:rPr lang="en-US" dirty="0"/>
              <a:t> </a:t>
            </a:r>
            <a:r>
              <a:rPr lang="en-US" dirty="0" err="1"/>
              <a:t>ignota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, 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Ius</a:t>
            </a:r>
            <a:r>
              <a:rPr lang="en-US" dirty="0"/>
              <a:t> ex </a:t>
            </a:r>
            <a:r>
              <a:rPr lang="en-US" dirty="0" err="1"/>
              <a:t>quodsi</a:t>
            </a:r>
            <a:r>
              <a:rPr lang="en-US" dirty="0"/>
              <a:t> </a:t>
            </a:r>
            <a:r>
              <a:rPr lang="en-US" dirty="0" err="1"/>
              <a:t>labitur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magna </a:t>
            </a:r>
            <a:r>
              <a:rPr lang="en-US" dirty="0" err="1"/>
              <a:t>dicant</a:t>
            </a:r>
            <a:r>
              <a:rPr lang="en-US" dirty="0"/>
              <a:t> </a:t>
            </a:r>
            <a:r>
              <a:rPr lang="en-US" dirty="0" err="1"/>
              <a:t>phaedrum</a:t>
            </a:r>
            <a:r>
              <a:rPr lang="en-US" dirty="0"/>
              <a:t> has.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281744361"/>
              </p:ext>
            </p:extLst>
          </p:nvPr>
        </p:nvGraphicFramePr>
        <p:xfrm>
          <a:off x="385763" y="670731"/>
          <a:ext cx="41148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88829250"/>
              </p:ext>
            </p:extLst>
          </p:nvPr>
        </p:nvGraphicFramePr>
        <p:xfrm>
          <a:off x="4643438" y="552197"/>
          <a:ext cx="41148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8D5DC1F-DD08-C87A-C60A-A561EDA8A4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1" y="4748537"/>
            <a:ext cx="2631367" cy="2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sz="quarter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8" r="50837" b="-9"/>
          <a:stretch/>
        </p:blipFill>
        <p:spPr>
          <a:xfrm>
            <a:off x="3259667" y="422808"/>
            <a:ext cx="2709335" cy="3997376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54500"/>
          <a:stretch/>
        </p:blipFill>
        <p:spPr>
          <a:xfrm>
            <a:off x="6045197" y="422808"/>
            <a:ext cx="2637216" cy="3997377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sz="quarter" idx="19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46792"/>
          <a:stretch/>
        </p:blipFill>
        <p:spPr>
          <a:xfrm>
            <a:off x="462459" y="422808"/>
            <a:ext cx="2704074" cy="3997325"/>
          </a:xfr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685D700-9A56-21D6-8186-A69E99B11C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1" y="4748537"/>
            <a:ext cx="2631367" cy="2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 work to your research project</a:t>
            </a:r>
          </a:p>
          <a:p>
            <a:r>
              <a:rPr lang="en-US" dirty="0"/>
              <a:t>How did the experience change or influence the direction of your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7C9DF3F-540E-A725-2F9D-764421517A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1" y="4748537"/>
            <a:ext cx="2631367" cy="2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42F2E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342F2E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Most memorable experience</a:t>
            </a:r>
          </a:p>
          <a:p>
            <a:pPr lvl="1"/>
            <a:r>
              <a:rPr lang="en-US" dirty="0"/>
              <a:t>Challenges translating a technology from idea to product</a:t>
            </a:r>
          </a:p>
          <a:p>
            <a:pPr lvl="1"/>
            <a:r>
              <a:rPr lang="en-US" dirty="0"/>
              <a:t>Company preparations for FDA approval or product clearance</a:t>
            </a:r>
          </a:p>
          <a:p>
            <a:pPr lvl="1"/>
            <a:r>
              <a:rPr lang="en-US" dirty="0"/>
              <a:t>Observations/surprises about how a team works in industry</a:t>
            </a:r>
          </a:p>
          <a:p>
            <a:pPr lvl="1"/>
            <a:r>
              <a:rPr lang="en-US" dirty="0"/>
              <a:t>Roles of scientists, engineers and PhD graduates in industry</a:t>
            </a:r>
          </a:p>
          <a:p>
            <a:pPr lvl="1"/>
            <a:r>
              <a:rPr lang="en-US" dirty="0"/>
              <a:t>Discoveries about yourself during the experience</a:t>
            </a:r>
          </a:p>
          <a:p>
            <a:pPr lvl="1"/>
            <a:r>
              <a:rPr lang="en-US" dirty="0"/>
              <a:t>Mentorship quality</a:t>
            </a:r>
          </a:p>
          <a:p>
            <a:pPr lvl="1"/>
            <a:r>
              <a:rPr lang="en-US" dirty="0"/>
              <a:t>Skills gained</a:t>
            </a:r>
          </a:p>
          <a:p>
            <a:pPr lvl="1"/>
            <a:r>
              <a:rPr lang="en-US" dirty="0"/>
              <a:t>Professional network expansion</a:t>
            </a:r>
          </a:p>
          <a:p>
            <a:pPr lvl="1"/>
            <a:r>
              <a:rPr lang="en-US" dirty="0"/>
              <a:t>Advice for future cohorts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7C9DF3F-540E-A725-2F9D-764421517A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1" y="4748537"/>
            <a:ext cx="2631367" cy="2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6">
      <a:dk1>
        <a:srgbClr val="342F2E"/>
      </a:dk1>
      <a:lt1>
        <a:sysClr val="window" lastClr="FFFFFF"/>
      </a:lt1>
      <a:dk2>
        <a:srgbClr val="4E2A84"/>
      </a:dk2>
      <a:lt2>
        <a:srgbClr val="D8D6D6"/>
      </a:lt2>
      <a:accent1>
        <a:srgbClr val="401F68"/>
      </a:accent1>
      <a:accent2>
        <a:srgbClr val="007FA4"/>
      </a:accent2>
      <a:accent3>
        <a:srgbClr val="0D2D6C"/>
      </a:accent3>
      <a:accent4>
        <a:srgbClr val="D9C826"/>
      </a:accent4>
      <a:accent5>
        <a:srgbClr val="CA7C1B"/>
      </a:accent5>
      <a:accent6>
        <a:srgbClr val="D85820"/>
      </a:accent6>
      <a:hlink>
        <a:srgbClr val="5091CD"/>
      </a:hlink>
      <a:folHlink>
        <a:srgbClr val="BBB8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western Engineering Light Widescreen" id="{7F134A34-E531-554A-887A-F9F7F14A8963}" vid="{BED150B7-CB91-0A44-ADDE-CADCF44A2B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202</Words>
  <Application>Microsoft Office PowerPoint</Application>
  <PresentationFormat>On-screen Show (16:9)</PresentationFormat>
  <Paragraphs>47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Courier New</vt:lpstr>
      <vt:lpstr>Wingdings</vt:lpstr>
      <vt:lpstr>Executive</vt:lpstr>
      <vt:lpstr>This is the presentation  title slide</vt:lpstr>
      <vt:lpstr>LOREM IPSUM Section header here</vt:lpstr>
      <vt:lpstr>Company Name</vt:lpstr>
      <vt:lpstr>Research project</vt:lpstr>
      <vt:lpstr>Research project</vt:lpstr>
      <vt:lpstr>PowerPoint Presentation</vt:lpstr>
      <vt:lpstr>PowerPoint Presentation</vt:lpstr>
      <vt:lpstr>Outcomes</vt:lpstr>
      <vt:lpstr>Reflections</vt:lpstr>
      <vt:lpstr>Thanks 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Martel</dc:creator>
  <cp:lastModifiedBy>Eunae Jo</cp:lastModifiedBy>
  <cp:revision>89</cp:revision>
  <cp:lastPrinted>2015-07-30T22:06:39Z</cp:lastPrinted>
  <dcterms:created xsi:type="dcterms:W3CDTF">2015-07-29T19:46:13Z</dcterms:created>
  <dcterms:modified xsi:type="dcterms:W3CDTF">2023-11-07T17:18:58Z</dcterms:modified>
</cp:coreProperties>
</file>